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83" r:id="rId3"/>
    <p:sldId id="316" r:id="rId4"/>
    <p:sldId id="265" r:id="rId5"/>
    <p:sldId id="276" r:id="rId6"/>
    <p:sldId id="277" r:id="rId7"/>
    <p:sldId id="302" r:id="rId8"/>
    <p:sldId id="289" r:id="rId9"/>
    <p:sldId id="320" r:id="rId10"/>
    <p:sldId id="308" r:id="rId11"/>
    <p:sldId id="321" r:id="rId12"/>
    <p:sldId id="315" r:id="rId13"/>
    <p:sldId id="309" r:id="rId14"/>
    <p:sldId id="257" r:id="rId15"/>
    <p:sldId id="262" r:id="rId16"/>
    <p:sldId id="299" r:id="rId17"/>
    <p:sldId id="272" r:id="rId18"/>
    <p:sldId id="313" r:id="rId19"/>
    <p:sldId id="310" r:id="rId20"/>
    <p:sldId id="260" r:id="rId21"/>
    <p:sldId id="263" r:id="rId22"/>
    <p:sldId id="268" r:id="rId23"/>
    <p:sldId id="266" r:id="rId24"/>
    <p:sldId id="314" r:id="rId25"/>
    <p:sldId id="267" r:id="rId26"/>
    <p:sldId id="290" r:id="rId27"/>
    <p:sldId id="30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ha Sargent" initials="MS" lastIdx="3" clrIdx="0">
    <p:extLst>
      <p:ext uri="{19B8F6BF-5375-455C-9EA6-DF929625EA0E}">
        <p15:presenceInfo xmlns:p15="http://schemas.microsoft.com/office/powerpoint/2012/main" userId="S-1-5-21-1352148485-155271270-1313727497-364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3B3"/>
    <a:srgbClr val="374EA2"/>
    <a:srgbClr val="043196"/>
    <a:srgbClr val="012892"/>
    <a:srgbClr val="05359F"/>
    <a:srgbClr val="053CB7"/>
    <a:srgbClr val="053BB3"/>
    <a:srgbClr val="0718B9"/>
    <a:srgbClr val="2125C1"/>
    <a:srgbClr val="302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4128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87D42-397D-450F-AA9D-D1216B9DB57D}" type="datetimeFigureOut">
              <a:rPr lang="en-IE" smtClean="0"/>
              <a:t>03/06/2025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C9036-28B7-432B-A629-24CF1AF00B1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695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45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345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9036-28B7-432B-A629-24CF1AF00B15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598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62" y="6140439"/>
            <a:ext cx="2050716" cy="5810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2400" y="6488668"/>
            <a:ext cx="1551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www.dublineconomy.ie</a:t>
            </a:r>
            <a:endParaRPr lang="en-I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 descr="dublin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23448"/>
            <a:ext cx="1243237" cy="6297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ublineconomy.i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67" y="192533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pic>
        <p:nvPicPr>
          <p:cNvPr id="10" name="Picture 9" descr="LOG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9071" y="5871167"/>
            <a:ext cx="6744929" cy="986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2" name="Picture 1" descr="DUBLIN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b="16471"/>
          <a:stretch/>
        </p:blipFill>
        <p:spPr>
          <a:xfrm>
            <a:off x="0" y="0"/>
            <a:ext cx="5161935" cy="58674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598" y="5867400"/>
            <a:ext cx="10274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4013" y="5867400"/>
            <a:ext cx="13715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-3" r="5005" b="11771"/>
          <a:stretch/>
        </p:blipFill>
        <p:spPr>
          <a:xfrm>
            <a:off x="0" y="6172200"/>
            <a:ext cx="1371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203" y="152400"/>
            <a:ext cx="453511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038560"/>
            <a:ext cx="4258719" cy="132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6" y="4988312"/>
            <a:ext cx="4505325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6" y="152400"/>
            <a:ext cx="4440581" cy="483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7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93" y="152400"/>
            <a:ext cx="4430220" cy="5168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213" y="5320990"/>
            <a:ext cx="44958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33" y="5576"/>
            <a:ext cx="4375362" cy="525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333" y="5257800"/>
            <a:ext cx="455295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22" y="168759"/>
            <a:ext cx="42501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22" y="5289027"/>
            <a:ext cx="4250136" cy="12553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38" y="0"/>
            <a:ext cx="4133229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903" y="4572000"/>
            <a:ext cx="3890962" cy="21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2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29733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72" b="3485"/>
          <a:stretch/>
        </p:blipFill>
        <p:spPr>
          <a:xfrm>
            <a:off x="609600" y="0"/>
            <a:ext cx="8255499" cy="58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34" y="155679"/>
            <a:ext cx="4581525" cy="489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85" y="5051529"/>
            <a:ext cx="44958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8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28" y="76200"/>
            <a:ext cx="4648200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528" y="5241561"/>
            <a:ext cx="44958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5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660" y="-131353"/>
            <a:ext cx="7643192" cy="1470025"/>
          </a:xfrm>
        </p:spPr>
        <p:txBody>
          <a:bodyPr/>
          <a:lstStyle/>
          <a:p>
            <a:pPr algn="l"/>
            <a:r>
              <a:rPr lang="en-IE" b="1" dirty="0"/>
              <a:t>Highlights – June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762944"/>
            <a:ext cx="7344816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DEM Dashboard</a:t>
            </a:r>
            <a:r>
              <a:rPr lang="en-IE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Dublin Economic Indicators</a:t>
            </a:r>
          </a:p>
          <a:p>
            <a:pPr algn="l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 S&amp;P Global PMI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Economic Scorecard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More information at </a:t>
            </a:r>
            <a:r>
              <a:rPr lang="en-GB" sz="2400" dirty="0">
                <a:solidFill>
                  <a:schemeClr val="tx1"/>
                </a:solidFill>
                <a:hlinkClick r:id="rId2"/>
              </a:rPr>
              <a:t>www.dublineconomy.ie</a:t>
            </a:r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IE" sz="24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2739" b="22689"/>
          <a:stretch/>
        </p:blipFill>
        <p:spPr bwMode="auto">
          <a:xfrm>
            <a:off x="1524000" y="5919361"/>
            <a:ext cx="5410199" cy="6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ublin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275717" cy="7620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4213"/>
          <a:stretch/>
        </p:blipFill>
        <p:spPr bwMode="auto">
          <a:xfrm>
            <a:off x="6934200" y="58674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716253" y="5748623"/>
            <a:ext cx="1371599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-3" r="5005" b="11771"/>
          <a:stretch/>
        </p:blipFill>
        <p:spPr>
          <a:xfrm>
            <a:off x="7720266" y="6053423"/>
            <a:ext cx="13716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1" y="371475"/>
            <a:ext cx="4638675" cy="503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6" y="5410200"/>
            <a:ext cx="45339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20" y="152400"/>
            <a:ext cx="4552950" cy="511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145" y="5267325"/>
            <a:ext cx="45434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43" y="171450"/>
            <a:ext cx="4591050" cy="538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178" y="5638800"/>
            <a:ext cx="44672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03698"/>
            <a:ext cx="4610100" cy="478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87" y="4885248"/>
            <a:ext cx="4495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1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91" y="408170"/>
            <a:ext cx="4657725" cy="499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816" y="5410200"/>
            <a:ext cx="45339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1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85" y="152400"/>
            <a:ext cx="4437815" cy="5047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382566"/>
            <a:ext cx="4114800" cy="12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4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49"/>
            <a:ext cx="8315277" cy="57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7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49"/>
            <a:ext cx="8151711" cy="59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8600"/>
            <a:ext cx="3733800" cy="1908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2707" y="5410200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www.dublineconomy.ie</a:t>
            </a:r>
          </a:p>
        </p:txBody>
      </p:sp>
      <p:pic>
        <p:nvPicPr>
          <p:cNvPr id="8" name="Picture 7" descr="Avivi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8653" r="26599" b="-136"/>
          <a:stretch/>
        </p:blipFill>
        <p:spPr>
          <a:xfrm>
            <a:off x="0" y="0"/>
            <a:ext cx="5181599" cy="58949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916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QUARTERLY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9144793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8" y="457200"/>
            <a:ext cx="903798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60198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324600"/>
            <a:ext cx="1310754" cy="329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1004887"/>
            <a:ext cx="57626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923925"/>
            <a:ext cx="58769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24600"/>
            <a:ext cx="1310754" cy="329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847724"/>
            <a:ext cx="6053138" cy="53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3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6511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4318"/>
          <a:stretch/>
        </p:blipFill>
        <p:spPr>
          <a:xfrm>
            <a:off x="381000" y="1981200"/>
            <a:ext cx="8610600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43</Words>
  <Application>Microsoft Office PowerPoint</Application>
  <PresentationFormat>On-screen Show (4:3)</PresentationFormat>
  <Paragraphs>16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Highlights – June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Lorcan Blake</dc:creator>
  <cp:lastModifiedBy>David Bryan</cp:lastModifiedBy>
  <cp:revision>254</cp:revision>
  <dcterms:created xsi:type="dcterms:W3CDTF">2006-08-16T00:00:00Z</dcterms:created>
  <dcterms:modified xsi:type="dcterms:W3CDTF">2025-06-03T15:17:56Z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€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2020-05-27T15:00:21Z</vt:filetime>
  </property>
  <property fmtid="{D5CDD505-2E9C-101B-9397-08002B2CF9AE}" pid="12" name="_AdHocReviewCycleID">
    <vt:i4>162076636</vt:i4>
  </property>
  <property fmtid="{D5CDD505-2E9C-101B-9397-08002B2CF9AE}" pid="13" name="_NewReviewCycle">
    <vt:lpwstr/>
  </property>
  <property fmtid="{D5CDD505-2E9C-101B-9397-08002B2CF9AE}" pid="14" name="_EmailSubject">
    <vt:lpwstr>DEM - Press Release - March 2024 Draft.docx</vt:lpwstr>
  </property>
  <property fmtid="{D5CDD505-2E9C-101B-9397-08002B2CF9AE}" pid="15" name="_AuthorEmail">
    <vt:lpwstr>LorcanAndrew.Blake@ie.gt.com</vt:lpwstr>
  </property>
  <property fmtid="{D5CDD505-2E9C-101B-9397-08002B2CF9AE}" pid="16" name="_AuthorEmailDisplayName">
    <vt:lpwstr>Lorcan A. Blake</vt:lpwstr>
  </property>
  <property fmtid="{D5CDD505-2E9C-101B-9397-08002B2CF9AE}" pid="17" name="_PreviousAdHocReviewCycleID">
    <vt:i4>1538429536</vt:i4>
  </property>
  <property fmtid="{D5CDD505-2E9C-101B-9397-08002B2CF9AE}" pid="18" name="MSIP_Label_8bd706e6-d39b-491f-8397-f44635000177_Enabled">
    <vt:lpwstr>true</vt:lpwstr>
  </property>
  <property fmtid="{D5CDD505-2E9C-101B-9397-08002B2CF9AE}" pid="19" name="MSIP_Label_8bd706e6-d39b-491f-8397-f44635000177_SetDate">
    <vt:lpwstr>2024-09-03T08:23:12Z</vt:lpwstr>
  </property>
  <property fmtid="{D5CDD505-2E9C-101B-9397-08002B2CF9AE}" pid="20" name="MSIP_Label_8bd706e6-d39b-491f-8397-f44635000177_Method">
    <vt:lpwstr>Standard</vt:lpwstr>
  </property>
  <property fmtid="{D5CDD505-2E9C-101B-9397-08002B2CF9AE}" pid="21" name="MSIP_Label_8bd706e6-d39b-491f-8397-f44635000177_Name">
    <vt:lpwstr>Public</vt:lpwstr>
  </property>
  <property fmtid="{D5CDD505-2E9C-101B-9397-08002B2CF9AE}" pid="22" name="MSIP_Label_8bd706e6-d39b-491f-8397-f44635000177_SiteId">
    <vt:lpwstr>b1e24b49-e1ce-4259-b850-a50115ad6472</vt:lpwstr>
  </property>
  <property fmtid="{D5CDD505-2E9C-101B-9397-08002B2CF9AE}" pid="23" name="MSIP_Label_8bd706e6-d39b-491f-8397-f44635000177_ActionId">
    <vt:lpwstr>4a3b5511-d7d9-4c12-9dd0-8ca0210260a5</vt:lpwstr>
  </property>
  <property fmtid="{D5CDD505-2E9C-101B-9397-08002B2CF9AE}" pid="24" name="MSIP_Label_8bd706e6-d39b-491f-8397-f44635000177_ContentBits">
    <vt:lpwstr>0</vt:lpwstr>
  </property>
</Properties>
</file>